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5" r:id="rId2"/>
    <p:sldId id="267" r:id="rId3"/>
    <p:sldId id="266" r:id="rId4"/>
    <p:sldId id="268" r:id="rId5"/>
    <p:sldId id="269" r:id="rId6"/>
    <p:sldId id="27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FFFFF"/>
    <a:srgbClr val="1466A2"/>
    <a:srgbClr val="14649E"/>
    <a:srgbClr val="0806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53" autoAdjust="0"/>
    <p:restoredTop sz="86395" autoAdjust="0"/>
  </p:normalViewPr>
  <p:slideViewPr>
    <p:cSldViewPr snapToGrid="0">
      <p:cViewPr varScale="1">
        <p:scale>
          <a:sx n="110" d="100"/>
          <a:sy n="110" d="100"/>
        </p:scale>
        <p:origin x="632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AA3A35-F6C3-41AA-88BA-9ED06C71FD37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1F95B-FDCF-49CB-8965-A8F252831D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44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첫 </a:t>
            </a:r>
            <a:r>
              <a:rPr kumimoji="1" lang="ko-KR" altLang="en-US" dirty="0" err="1"/>
              <a:t>커밋</a:t>
            </a:r>
            <a:r>
              <a:rPr kumimoji="1" lang="ko-KR" altLang="en-US" dirty="0"/>
              <a:t> </a:t>
            </a:r>
            <a:endParaRPr kumimoji="1" lang="en" altLang="ko-KR" dirty="0"/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/brave-people/Dev-Event/blob/f0dfbe58c6d6053b8b94269f21fdf5fc1d068920/</a:t>
            </a:r>
            <a:r>
              <a:rPr kumimoji="1" lang="en" altLang="ko-KR" dirty="0" err="1"/>
              <a:t>README.md</a:t>
            </a:r>
            <a:endParaRPr kumimoji="1" lang="en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681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" altLang="ko-KR" dirty="0"/>
          </a:p>
          <a:p>
            <a:r>
              <a:rPr kumimoji="1" lang="ko-KR" altLang="en-US" dirty="0"/>
              <a:t>위클리</a:t>
            </a:r>
            <a:endParaRPr kumimoji="1" lang="en" altLang="ko-KR" dirty="0"/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/brave-people/Dev-Event-Weekly-News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943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3710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View</a:t>
            </a:r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/brave-people/Dev-Event/graphs/traffic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078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ko-KR" dirty="0" err="1"/>
              <a:t>Automailing</a:t>
            </a:r>
            <a:endParaRPr kumimoji="1" lang="en" altLang="ko-KR" dirty="0"/>
          </a:p>
          <a:p>
            <a:endParaRPr kumimoji="1" lang="en" altLang="ko-KR" dirty="0"/>
          </a:p>
          <a:p>
            <a:r>
              <a:rPr kumimoji="1" lang="en" altLang="ko-KR" dirty="0"/>
              <a:t>https://</a:t>
            </a:r>
            <a:r>
              <a:rPr kumimoji="1" lang="en" altLang="ko-KR" dirty="0" err="1"/>
              <a:t>github.com</a:t>
            </a:r>
            <a:r>
              <a:rPr kumimoji="1" lang="en" altLang="ko-KR" dirty="0"/>
              <a:t>/brave-people/Dev-Event/issues/16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697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A8D67F-AB33-450C-9991-D98F0F1DA3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9857A6A-BC9A-407F-8955-A9BF7A131F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1D89A3-3E5A-432D-97BC-3342F7976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131C25-CE56-43A6-875E-22E3FB69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B25F70-D46F-4F60-BA94-752A4BEC6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091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AEAC79-81BA-404A-862F-72217B804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045919-9671-4BCF-9BA2-F66A7A7A63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2231E6-BD82-4C8A-9673-95B185CC9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78AA1B-54F7-4C9D-AF7D-622154C16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0EBFCC-F176-4FA6-9C17-98207F2B6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017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4915F9-E7B4-4F97-9621-076BC8583E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EE9307-964E-4F4A-A45A-63FB98F979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636F68-BB4B-4B41-8DCD-F5D8B62BF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4B744A-F766-4BF9-8E63-1181DB518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89095F-8706-4B2E-9662-3B3851112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196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A48FD-D127-414D-B2D7-D345B0E5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79E0FA-B4EA-4136-83E0-D8F7F95A4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40D369-9539-465F-8C8E-8E83D70A5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20F851-B257-4B6C-9208-1AD6BC739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ADF82E-585F-4076-8504-CD8761309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330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07B1DF-B7B3-4440-819E-A57BF5DB2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8EFF13-F6A7-4956-BB74-491B35756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4F7CDF-1B3D-4C28-AE65-8EFF00589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524DCC-474E-4CDE-BABC-3F8CE76C2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06CACD-FDB4-461F-A56D-F44271D3E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777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3DD0E1-93A3-4D88-9E06-B406C0CF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58FB73-ED5A-428D-97D7-379895DC58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433403-1D6E-4955-B617-7C1438AB2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8B950-DEDD-44C3-BDF2-ED043D436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A336A4-C48F-4BEB-BD0D-40D01F29B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B9B528-63D8-4DCA-9088-4029CA11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781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6D5330-3996-4463-AA02-56A98628E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740E27-6DDF-45F1-AB49-7A2548C2F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2A25D6-ED3D-4BFD-8D9E-F1E70DE25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7C0C48-0E78-434B-A3FE-6C71923DBA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FE26CE0-5C0B-475E-8D06-187F7C9767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D396C8B-F827-453D-B1FC-9BFB10F12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F8314A-1FF3-40A3-B2FF-DCB7934D1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4C01D33-AC6B-44F5-8C8B-92214792E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407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B08BB-4D2A-448D-8B43-4FC6668A4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1E07761-FD86-4240-82FD-BD860B1C9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C5C88A-DF1E-425E-8E86-F9A60266C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E05CB3-2567-4144-BA6C-84F98ECC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1590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3A2DD8-45C3-4099-899D-0471B7E6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188C58-5998-4EFE-B717-705C930FD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925B32-A3F4-4C33-9A83-685426F11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302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AEC7F-206E-44EB-AFC8-F8DA87949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68B7E6-E42D-40FD-B8EC-96B6AD57D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56560B-F67A-4594-9AEE-BEEB7B1247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743260-B065-40D6-9AD7-542C152BD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D0188B-B7F7-4FB3-904E-EA8C438AF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6AD78A-11E9-439B-9CAA-6333C0370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354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E1158C-4F4D-4F6E-9A78-83732EB10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A544A3D-3D1F-40EF-A17C-76EFD9F1BE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D51D50-9B19-42E1-B9D6-2C52BB5EB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910CB5-7500-467D-B71F-C28245954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7FCF13-9CD7-4E8F-866F-8376BA3E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207674-6A9D-4B13-AD2E-71ACF244F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1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7CD2F7-A04E-4D65-8792-4955C9878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EF2C50-D77E-42A9-BDE6-E0FC46B39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70B7A6-96E5-4F62-9794-9183840579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269AA-6B5D-4D5A-B50E-E1467D37A8CC}" type="datetimeFigureOut">
              <a:rPr lang="ko-KR" altLang="en-US" smtClean="0"/>
              <a:t>2021. 4. 8.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EDE535-F75E-4579-B85E-28821162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DAEED6-736D-43B7-9B10-50F66E4327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A09A8-CFD1-4C6A-8431-5E369D91A5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373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자연, 밤하늘, 옥외설치물, 혜성이(가) 표시된 사진&#10;&#10;자동 생성된 설명">
            <a:extLst>
              <a:ext uri="{FF2B5EF4-FFF2-40B4-BE49-F238E27FC236}">
                <a16:creationId xmlns:a16="http://schemas.microsoft.com/office/drawing/2014/main" id="{34CA22B7-99FF-604A-8721-CD0ECB855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18" y="0"/>
            <a:ext cx="11292762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4B28092-E766-1D47-A1F1-23B2820E528C}"/>
              </a:ext>
            </a:extLst>
          </p:cNvPr>
          <p:cNvSpPr/>
          <p:nvPr/>
        </p:nvSpPr>
        <p:spPr>
          <a:xfrm>
            <a:off x="234220" y="0"/>
            <a:ext cx="11508160" cy="6858000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06D1A2-EEDC-5C41-8E6F-36E6F3853D69}"/>
              </a:ext>
            </a:extLst>
          </p:cNvPr>
          <p:cNvSpPr txBox="1"/>
          <p:nvPr/>
        </p:nvSpPr>
        <p:spPr>
          <a:xfrm>
            <a:off x="3294202" y="2767308"/>
            <a:ext cx="56067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spc="-300" dirty="0">
                <a:gradFill flip="none" rotWithShape="1">
                  <a:gsLst>
                    <a:gs pos="0">
                      <a:srgbClr val="2FE0EC"/>
                    </a:gs>
                    <a:gs pos="100000">
                      <a:srgbClr val="3E78FB"/>
                    </a:gs>
                  </a:gsLst>
                  <a:lin ang="0" scaled="1"/>
                  <a:tileRect/>
                </a:gra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DEV EVENT</a:t>
            </a:r>
            <a:endParaRPr lang="ko-KR" altLang="en-US" sz="8000" b="1" spc="-300" dirty="0">
              <a:gradFill flip="none" rotWithShape="1">
                <a:gsLst>
                  <a:gs pos="0">
                    <a:srgbClr val="2FE0EC"/>
                  </a:gs>
                  <a:gs pos="100000">
                    <a:srgbClr val="3E78FB"/>
                  </a:gs>
                </a:gsLst>
                <a:lin ang="0" scaled="1"/>
                <a:tileRect/>
              </a:gra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CBCDCE6-0A09-4740-BA1F-E3A30D10E58F}"/>
              </a:ext>
            </a:extLst>
          </p:cNvPr>
          <p:cNvSpPr/>
          <p:nvPr/>
        </p:nvSpPr>
        <p:spPr>
          <a:xfrm>
            <a:off x="4644290" y="2070656"/>
            <a:ext cx="29065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용감한 친구들</a:t>
            </a:r>
            <a:r>
              <a:rPr lang="ko-KR" altLang="en-US" sz="3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endParaRPr lang="ko-KR" altLang="en-US" sz="3200" dirty="0"/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AB0F6035-A81B-D647-B07B-A26C8E0D1665}"/>
              </a:ext>
            </a:extLst>
          </p:cNvPr>
          <p:cNvCxnSpPr/>
          <p:nvPr/>
        </p:nvCxnSpPr>
        <p:spPr>
          <a:xfrm>
            <a:off x="2805793" y="2374919"/>
            <a:ext cx="154379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193C6643-5C8F-A64B-BA0D-133945001F06}"/>
              </a:ext>
            </a:extLst>
          </p:cNvPr>
          <p:cNvCxnSpPr/>
          <p:nvPr/>
        </p:nvCxnSpPr>
        <p:spPr>
          <a:xfrm>
            <a:off x="7527105" y="2380512"/>
            <a:ext cx="154379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981831C5-A5F8-A543-BE68-D01560C7C393}"/>
              </a:ext>
            </a:extLst>
          </p:cNvPr>
          <p:cNvCxnSpPr>
            <a:cxnSpLocks/>
          </p:cNvCxnSpPr>
          <p:nvPr/>
        </p:nvCxnSpPr>
        <p:spPr>
          <a:xfrm>
            <a:off x="2805793" y="4387608"/>
            <a:ext cx="640080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DB8C817-37E1-6043-909C-D3867A1D7921}"/>
              </a:ext>
            </a:extLst>
          </p:cNvPr>
          <p:cNvSpPr txBox="1"/>
          <p:nvPr/>
        </p:nvSpPr>
        <p:spPr>
          <a:xfrm>
            <a:off x="7243961" y="3783937"/>
            <a:ext cx="18269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Since 20. 08</a:t>
            </a:r>
            <a:endParaRPr lang="en-US" altLang="ko-KR" sz="1200" b="0" i="0" dirty="0">
              <a:solidFill>
                <a:schemeClr val="bg1"/>
              </a:solidFill>
              <a:effectLst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0163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9219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6742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614DA5D-286B-994D-8A84-7E1C9C6E2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940" y="0"/>
            <a:ext cx="39921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34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9900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0C5F25-DA3B-8D4B-B233-131F4849D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8299D4-79C1-1749-A3C8-5F498A940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4241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kumimoji="1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786</TotalTime>
  <Words>70</Words>
  <Application>Microsoft Macintosh PowerPoint</Application>
  <PresentationFormat>와이드스크린</PresentationFormat>
  <Paragraphs>18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나눔스퀘어_ac ExtraBold</vt:lpstr>
      <vt:lpstr>맑은 고딕</vt:lpstr>
      <vt:lpstr>여기어때 잘난체 OTF</vt:lpstr>
      <vt:lpstr>NanumSquareOTF_ac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고언약</dc:creator>
  <cp:lastModifiedBy>고언약(Eonyak Ko)/회원플랫폼개발팀/11ST</cp:lastModifiedBy>
  <cp:revision>35</cp:revision>
  <dcterms:created xsi:type="dcterms:W3CDTF">2020-09-30T00:09:28Z</dcterms:created>
  <dcterms:modified xsi:type="dcterms:W3CDTF">2021-04-09T01:36:27Z</dcterms:modified>
</cp:coreProperties>
</file>

<file path=docProps/thumbnail.jpeg>
</file>